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4377" y="1988840"/>
            <a:ext cx="689441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Мнемотаблицы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по заучиванию стихотворений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88640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ln w="10541" cmpd="sng">
                  <a:solidFill>
                    <a:srgbClr val="F0A22E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Муниципальное бюджетное дошкольное образовательное учреждение детский  сад  комбинированного вида № 4 «</a:t>
            </a:r>
            <a:r>
              <a:rPr lang="ru-RU" b="1" i="1" dirty="0" err="1">
                <a:ln w="10541" cmpd="sng">
                  <a:solidFill>
                    <a:srgbClr val="F0A22E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Ляйсан</a:t>
            </a:r>
            <a:r>
              <a:rPr lang="ru-RU" b="1" i="1" dirty="0">
                <a:ln w="10541" cmpd="sng">
                  <a:solidFill>
                    <a:srgbClr val="F0A22E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» БМР РТ </a:t>
            </a:r>
          </a:p>
        </p:txBody>
      </p:sp>
    </p:spTree>
    <p:extLst>
      <p:ext uri="{BB962C8B-B14F-4D97-AF65-F5344CB8AC3E}">
        <p14:creationId xmlns:p14="http://schemas.microsoft.com/office/powerpoint/2010/main" xmlns="" val="149243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620688"/>
            <a:ext cx="8082463" cy="532859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610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1354" y="154744"/>
            <a:ext cx="8623495" cy="637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351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8" y="620688"/>
            <a:ext cx="8496944" cy="538621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995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136904" cy="583264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254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6wKO9MqcT7Q/Uy0v1LcABFI/AAAAAAAACsM/7_-n9LAWkAk/s1600/IMG_0005_N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404664"/>
            <a:ext cx="8208912" cy="5904656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1695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gainanjva-ds3satka.educhel.ru/uploads/7000/25286/persona/folders/EZWSnKk2tTk.jpg?15068810535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19672" y="404664"/>
            <a:ext cx="6048672" cy="6047151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069484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</TotalTime>
  <Words>20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2018-02-14T08:06:27Z</dcterms:created>
  <dcterms:modified xsi:type="dcterms:W3CDTF">2018-03-12T07:39:17Z</dcterms:modified>
</cp:coreProperties>
</file>